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2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57" r:id="rId4"/>
    <p:sldId id="295" r:id="rId5"/>
    <p:sldId id="259" r:id="rId6"/>
    <p:sldId id="296" r:id="rId7"/>
    <p:sldId id="261" r:id="rId8"/>
    <p:sldId id="256" r:id="rId9"/>
    <p:sldId id="297" r:id="rId10"/>
    <p:sldId id="268" r:id="rId11"/>
    <p:sldId id="311" r:id="rId12"/>
    <p:sldId id="262" r:id="rId13"/>
    <p:sldId id="270" r:id="rId14"/>
    <p:sldId id="289" r:id="rId15"/>
    <p:sldId id="292" r:id="rId16"/>
    <p:sldId id="290" r:id="rId17"/>
    <p:sldId id="291" r:id="rId18"/>
    <p:sldId id="293" r:id="rId19"/>
    <p:sldId id="294" r:id="rId20"/>
    <p:sldId id="263" r:id="rId21"/>
    <p:sldId id="286" r:id="rId22"/>
    <p:sldId id="287" r:id="rId23"/>
    <p:sldId id="266" r:id="rId24"/>
    <p:sldId id="271" r:id="rId25"/>
    <p:sldId id="288" r:id="rId26"/>
    <p:sldId id="265" r:id="rId27"/>
    <p:sldId id="272" r:id="rId28"/>
    <p:sldId id="264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99" r:id="rId42"/>
    <p:sldId id="300" r:id="rId43"/>
    <p:sldId id="285" r:id="rId44"/>
    <p:sldId id="298" r:id="rId45"/>
    <p:sldId id="304" r:id="rId46"/>
    <p:sldId id="303" r:id="rId47"/>
    <p:sldId id="301" r:id="rId48"/>
    <p:sldId id="302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219E-2392-4820-9C92-DA24B5B9C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D721A-0746-4386-9672-79B30BC03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A88B-3DB2-4A9F-BA29-025FF432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F70C3-4148-4E8B-9B35-BEA98F83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1240D-3511-47F5-A29D-9AE14BAF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3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F446-CF15-41C1-8CCB-BF5B71EE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2B7C6-6B8A-47A6-8B31-0D037151A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D3D4C-F459-4A9E-AB26-399B33B62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DB3E1-E7DC-4989-9F1C-C39C6EC6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A9DE0-5209-4C00-925A-16AE3D21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F7F3D-AF7F-42AC-8DC7-40066D309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FD200-18C3-4E24-B346-DE86A2B71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FAA04-DBC4-4EB8-A8A3-262D96EE8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99541-D0DB-40D7-B94A-18567309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49CF7-E4DD-4FF8-99AC-37549CF7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8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6F2E-885B-4CF2-A280-3B5B1C01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7DFB-5125-433A-B4D4-CBE22656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4FE26-F1E2-4353-A316-408A9DFA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2AD8D-72A5-4730-A95B-81F7F7C1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67E2A-E5F7-4FC8-BD31-21AB3563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5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CDB2-3E57-4593-801C-FDD1AFE5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606A4-8933-4484-96B6-DEE0170B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76BDB-3880-439E-B9EC-8E689955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7E6B-E523-4296-B78F-7D8A9CC86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3FCDB-0AE3-4533-992F-CB47426E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1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2301-AC1F-4224-B213-A7624E33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758D3-D12D-41DA-9DF0-7AA18BBF4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61690-319C-4EFD-A0A5-1885DE7A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3E1E1-2C35-484B-87AC-878784D4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8BC9B-EB70-42BC-8969-3DB6E6DF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D1CE6-9CE7-48E4-949F-70DA2F15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2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C18E-B8D3-4220-B1DA-761FB290E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47542-B615-4629-9DD5-8326ADBB9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ECEA5-F783-4534-80BC-623A6B57F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2E8CC-AA86-4B6E-81CB-4538C059A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EDE20-24ED-4DE4-9BB0-599742B36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6C974-6C81-4FF7-8F7E-86380BF8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64145-23F3-4E2F-A15C-220BA723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5ED98-AFAB-447A-AED0-5A78B479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2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83AF-91B3-48AE-8881-38DBA814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7183B-2B7B-4726-B33E-C4E700B3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2FF66-8A76-4D17-A100-1FDB9C20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3E56E-10C3-43E4-82AD-5FCB5A64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6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E6FEE-880D-4E94-A926-FE1BD13E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C5072-A93E-48D7-A763-DADC63D5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0FB88-CC99-497C-A15D-BB1D38B8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0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E9FF-A0D7-4966-A93D-E16C79AD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2D116-9753-45C0-97B3-116301027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F08A4-2C1E-4B5F-81BC-D357752BC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87A3D-3F86-4950-AA75-56955282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F3567-E4F2-493C-AC47-1F6ABC55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1BE7-239E-4FCE-80EB-72902738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1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8F70-6AF8-45E4-A508-70D03D7C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5E912F-7DE4-41F1-9AD1-E745AD800B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59F7E-4776-4BD5-8408-41FD7AD9F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92AA9-EF34-4077-B94D-E8F9FF80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1F760-FEC0-4323-9F87-9A8070F5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C1B78-9CCF-4F14-A9AD-42D5FD62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6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AF5FE-52BA-424F-A46C-4AFD5B1D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AF4BB-8B49-4E30-89DE-B3BD0DB90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64269-C243-4DDF-AD99-B83C76F5F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C4366-E8AF-4163-8CFC-231F51B4B794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0B5B4-F966-40C7-8261-7E4E8C394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240A-82C0-4343-B4B0-7AA0D1C27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FCCA5-B127-438D-A8C7-D48A5299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1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7353"/>
            <a:ext cx="9144000" cy="1643293"/>
          </a:xfrm>
        </p:spPr>
        <p:txBody>
          <a:bodyPr>
            <a:normAutofit lnSpcReduction="10000"/>
          </a:bodyPr>
          <a:lstStyle/>
          <a:p>
            <a:r>
              <a:rPr lang="en-US" sz="11500" b="1" dirty="0"/>
              <a:t>TOOLS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06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700901"/>
          </a:xfrm>
        </p:spPr>
        <p:txBody>
          <a:bodyPr/>
          <a:lstStyle/>
          <a:p>
            <a:r>
              <a:rPr lang="en-US" dirty="0"/>
              <a:t>wire snips (</a:t>
            </a:r>
            <a:r>
              <a:rPr lang="en-US" dirty="0" err="1"/>
              <a:t>Kìm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BBA64-5A3D-42FE-A98A-A71F6508F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33" y="2288464"/>
            <a:ext cx="3962400" cy="288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3AD133-B9F2-4AD5-87AD-9D22F08EF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86" y="2040815"/>
            <a:ext cx="33813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5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700901"/>
          </a:xfrm>
        </p:spPr>
        <p:txBody>
          <a:bodyPr/>
          <a:lstStyle/>
          <a:p>
            <a:r>
              <a:rPr lang="en-US" dirty="0"/>
              <a:t>Nipper</a:t>
            </a:r>
          </a:p>
        </p:txBody>
      </p:sp>
      <p:pic>
        <p:nvPicPr>
          <p:cNvPr id="4" name="Picture 3" descr="A close up of a knife&#10;&#10;Description generated with high confidence">
            <a:extLst>
              <a:ext uri="{FF2B5EF4-FFF2-40B4-BE49-F238E27FC236}">
                <a16:creationId xmlns:a16="http://schemas.microsoft.com/office/drawing/2014/main" id="{328B55E2-B220-432D-83EA-77B3700CB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14994"/>
            <a:ext cx="5801557" cy="41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7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Phillips Head Screwdriver (4 </a:t>
            </a:r>
            <a:r>
              <a:rPr lang="en-US" dirty="0" err="1"/>
              <a:t>cạnh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9B3AF-106B-4640-A2B9-0E8653B79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39596"/>
            <a:ext cx="5486400" cy="41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43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Screwdriver – </a:t>
            </a:r>
            <a:r>
              <a:rPr lang="en-US" dirty="0" err="1"/>
              <a:t>Paralle</a:t>
            </a:r>
            <a:r>
              <a:rPr lang="en-US" dirty="0"/>
              <a:t>/Slotted screwdriver/flat head screwdriver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B2343-6D86-4C44-9A1F-AD873F053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404" r="3106" b="2881"/>
          <a:stretch/>
        </p:blipFill>
        <p:spPr>
          <a:xfrm>
            <a:off x="3116425" y="1735494"/>
            <a:ext cx="5747657" cy="43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47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 err="1"/>
              <a:t>pentalobe</a:t>
            </a:r>
            <a:r>
              <a:rPr lang="en-US" dirty="0"/>
              <a:t> screwdriver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757D4-37FB-45C2-8463-1FA1931AF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18" y="1399725"/>
            <a:ext cx="5503506" cy="4815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1348A-4D69-4551-A247-C4017B2F2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86" y="1483567"/>
            <a:ext cx="3526695" cy="2374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C08DF-1C7F-4FA1-890D-A8A9AF217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806" y="4004990"/>
            <a:ext cx="3484353" cy="26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4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 err="1"/>
              <a:t>torx</a:t>
            </a:r>
            <a:r>
              <a:rPr lang="en-US" dirty="0"/>
              <a:t> screwdriver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6123D-63D9-45F1-AA96-F836AF2F2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90" y="1817914"/>
            <a:ext cx="3649824" cy="364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A70D9C-50CA-4530-A6EA-49BEF483B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0" y="1139337"/>
            <a:ext cx="5285790" cy="5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1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Hexagon screwdriver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DE5D4-1B85-4008-8E45-2F06C3632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05" y="1950874"/>
            <a:ext cx="3806113" cy="3806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40BC7-BE12-4B6E-A790-816CEBF0A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13" y="1843959"/>
            <a:ext cx="3806113" cy="38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4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tri wing screwdriver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4B7F7-D16E-4242-8182-0FCD70B5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808" y="4560141"/>
            <a:ext cx="1727719" cy="1727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4783D-6983-4EE1-888B-ACCD4DDE5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35" y="1660068"/>
            <a:ext cx="5784097" cy="2508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E6DA7-DC5B-45C1-966D-DF557640B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77" y="4560141"/>
            <a:ext cx="1276350" cy="1266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324F64-CD4F-454C-AC6D-62FC6D1D7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3" y="1326260"/>
            <a:ext cx="4797362" cy="42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2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type of screws heads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C8C13-A00E-497C-86C5-2EB7A3D95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2" y="1563561"/>
            <a:ext cx="5507115" cy="2011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B3A03-DE5E-41BE-B6DD-681D98AFB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30" y="1436913"/>
            <a:ext cx="3625609" cy="5075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C0E361-A0DA-42E4-BEB5-5EFF25961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2" y="4260980"/>
            <a:ext cx="50482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type of screws heads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20CE7-D94F-438D-896E-F4F74BF55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3" y="1488208"/>
            <a:ext cx="4823927" cy="4823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6346FF-3ABD-4BA8-8A0C-B7064C3D1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2" y="1075275"/>
            <a:ext cx="3815459" cy="54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700901"/>
          </a:xfrm>
        </p:spPr>
        <p:txBody>
          <a:bodyPr/>
          <a:lstStyle/>
          <a:p>
            <a:r>
              <a:rPr lang="en-US" dirty="0"/>
              <a:t>Pliers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F5BBB-830F-44F9-B0B8-5E85497D6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" y="2086722"/>
            <a:ext cx="7536024" cy="376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B3D389-A67B-4F73-837E-1FEFE5AB7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71"/>
          <a:stretch/>
        </p:blipFill>
        <p:spPr>
          <a:xfrm>
            <a:off x="8881569" y="1240521"/>
            <a:ext cx="1611864" cy="47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Wrench (</a:t>
            </a:r>
            <a:r>
              <a:rPr lang="en-US" dirty="0" err="1"/>
              <a:t>Mỏ</a:t>
            </a:r>
            <a:r>
              <a:rPr lang="en-US" dirty="0"/>
              <a:t> </a:t>
            </a:r>
            <a:r>
              <a:rPr lang="en-US" dirty="0" err="1"/>
              <a:t>Lết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7ACF8-EE71-44D4-B41D-B13397AD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83" y="2505075"/>
            <a:ext cx="4762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open end wrenches (</a:t>
            </a:r>
            <a:r>
              <a:rPr lang="en-US" dirty="0" err="1"/>
              <a:t>Cờ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2 </a:t>
            </a:r>
            <a:r>
              <a:rPr lang="en-US" dirty="0" err="1"/>
              <a:t>đầu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648E2-591D-4702-A9B9-1EC5E2F41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2201635"/>
            <a:ext cx="4381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9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Spline End Wrenches (</a:t>
            </a:r>
            <a:r>
              <a:rPr lang="en-US" dirty="0" err="1"/>
              <a:t>Cờ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vành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CF515-CF16-47ED-9CA3-9646C836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43" y="1371600"/>
            <a:ext cx="4564224" cy="45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3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>
            <a:normAutofit fontScale="92500"/>
          </a:bodyPr>
          <a:lstStyle/>
          <a:p>
            <a:r>
              <a:rPr lang="en-US" dirty="0"/>
              <a:t>Ratchet Wrenches or Combination Wrenches (</a:t>
            </a:r>
            <a:r>
              <a:rPr lang="en-US" dirty="0" err="1"/>
              <a:t>Cờ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1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1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)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57225-EDA2-47FA-9747-53CF36E28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55" y="1034143"/>
            <a:ext cx="5711890" cy="57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Torque Wrenches (</a:t>
            </a:r>
            <a:r>
              <a:rPr lang="en-US" dirty="0" err="1"/>
              <a:t>Cờ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xiết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40466-8E5F-4169-872A-A8FF4D93B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2365645"/>
            <a:ext cx="5704114" cy="3354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0CA30-CFD7-4BB0-835D-F93DDC16A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73" y="1894114"/>
            <a:ext cx="4603100" cy="27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1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8764" y="650932"/>
            <a:ext cx="9144000" cy="626256"/>
          </a:xfrm>
        </p:spPr>
        <p:txBody>
          <a:bodyPr/>
          <a:lstStyle/>
          <a:p>
            <a:r>
              <a:rPr lang="en-US" dirty="0"/>
              <a:t>Six Point Sockets (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vặn</a:t>
            </a:r>
            <a:r>
              <a:rPr lang="en-US" dirty="0"/>
              <a:t> 6 </a:t>
            </a:r>
            <a:r>
              <a:rPr lang="en-US" dirty="0" err="1"/>
              <a:t>cạnh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6BB6EA-1921-429E-8404-FFAB1D53A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52" y="1372703"/>
            <a:ext cx="4730623" cy="473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Hex Wrenches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lục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887E0-5FB4-4254-B6A7-6ADDD109E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18" y="1389811"/>
            <a:ext cx="4825482" cy="48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31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Pipe Wrenches  (</a:t>
            </a:r>
            <a:r>
              <a:rPr lang="en-US" dirty="0" err="1"/>
              <a:t>Kìm</a:t>
            </a:r>
            <a:r>
              <a:rPr lang="en-US" dirty="0"/>
              <a:t> N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09D62-8294-4DBB-B7AB-B2FDB2BCE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33" y="2280404"/>
            <a:ext cx="10158730" cy="37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8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SCISSORS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E66CC-0E94-4C38-8EE4-44122F0B4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53" y="1268963"/>
            <a:ext cx="5931159" cy="49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3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FLASHLIGHT</a:t>
            </a:r>
          </a:p>
        </p:txBody>
      </p:sp>
      <p:pic>
        <p:nvPicPr>
          <p:cNvPr id="4" name="Picture 3" descr="A close up of a light&#10;&#10;Description generated with high confidence">
            <a:extLst>
              <a:ext uri="{FF2B5EF4-FFF2-40B4-BE49-F238E27FC236}">
                <a16:creationId xmlns:a16="http://schemas.microsoft.com/office/drawing/2014/main" id="{570288C8-FD53-435B-95F2-87946439D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19" y="1359149"/>
            <a:ext cx="8252028" cy="54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1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CAD0BE-73B5-4C36-BE4C-476EF5D19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6363"/>
            <a:ext cx="5300565" cy="295771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1655762"/>
          </a:xfrm>
        </p:spPr>
        <p:txBody>
          <a:bodyPr/>
          <a:lstStyle/>
          <a:p>
            <a:r>
              <a:rPr lang="en-US" dirty="0"/>
              <a:t>Combination Pliers (</a:t>
            </a:r>
            <a:r>
              <a:rPr lang="en-US" dirty="0" err="1"/>
              <a:t>Kìm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0048A-FDE1-4725-BBE2-4BFCD849D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2" y="1269384"/>
            <a:ext cx="6596743" cy="3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81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>
                <a:effectLst/>
              </a:rPr>
              <a:t>Interphone</a:t>
            </a:r>
            <a:endParaRPr lang="en-US" dirty="0"/>
          </a:p>
        </p:txBody>
      </p:sp>
      <p:pic>
        <p:nvPicPr>
          <p:cNvPr id="4" name="Picture 3" descr="A bunch of items that are on a table&#10;&#10;Description generated with high confidence">
            <a:extLst>
              <a:ext uri="{FF2B5EF4-FFF2-40B4-BE49-F238E27FC236}">
                <a16:creationId xmlns:a16="http://schemas.microsoft.com/office/drawing/2014/main" id="{9B7AC531-D3F5-4055-9548-EE187969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45" y="1929504"/>
            <a:ext cx="33813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52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soldering iron/soldering station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25AC5-F1C3-4037-B35E-6CD74EE8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92" y="1595535"/>
            <a:ext cx="4252686" cy="425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B9F19-7EA8-419B-8AC1-5CBEF788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43" y="1707502"/>
            <a:ext cx="4327331" cy="43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80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Tape Rulers/Self-lock tape Measures</a:t>
            </a:r>
          </a:p>
        </p:txBody>
      </p:sp>
      <p:pic>
        <p:nvPicPr>
          <p:cNvPr id="4" name="Picture 3" descr="A picture containing measuring stick, object, cup, indoor&#10;&#10;Description generated with very high confidence">
            <a:extLst>
              <a:ext uri="{FF2B5EF4-FFF2-40B4-BE49-F238E27FC236}">
                <a16:creationId xmlns:a16="http://schemas.microsoft.com/office/drawing/2014/main" id="{22C5E6C6-FCC9-4B21-9F83-0B307918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8" y="1810139"/>
            <a:ext cx="6165913" cy="4105470"/>
          </a:xfrm>
          <a:prstGeom prst="rect">
            <a:avLst/>
          </a:prstGeom>
        </p:spPr>
      </p:pic>
      <p:pic>
        <p:nvPicPr>
          <p:cNvPr id="6" name="Picture 5" descr="A picture containing measuring stick, object&#10;&#10;Description generated with very high confidence">
            <a:extLst>
              <a:ext uri="{FF2B5EF4-FFF2-40B4-BE49-F238E27FC236}">
                <a16:creationId xmlns:a16="http://schemas.microsoft.com/office/drawing/2014/main" id="{3632632F-0566-419F-BEC5-2A6F868B0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72" y="1586205"/>
            <a:ext cx="4329404" cy="43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55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Dial Caliper</a:t>
            </a:r>
          </a:p>
        </p:txBody>
      </p:sp>
      <p:pic>
        <p:nvPicPr>
          <p:cNvPr id="4" name="Picture 3" descr="A close up of a instrument&#10;&#10;Description generated with high confidence">
            <a:extLst>
              <a:ext uri="{FF2B5EF4-FFF2-40B4-BE49-F238E27FC236}">
                <a16:creationId xmlns:a16="http://schemas.microsoft.com/office/drawing/2014/main" id="{009E0122-3FC2-4A9E-959E-B6432BBF2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25" y="2319337"/>
            <a:ext cx="73723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15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Analog Multimeter/Digital Multimeter</a:t>
            </a:r>
          </a:p>
        </p:txBody>
      </p:sp>
      <p:pic>
        <p:nvPicPr>
          <p:cNvPr id="4" name="Picture 3" descr="A device with a screen&#10;&#10;Description generated with very high confidence">
            <a:extLst>
              <a:ext uri="{FF2B5EF4-FFF2-40B4-BE49-F238E27FC236}">
                <a16:creationId xmlns:a16="http://schemas.microsoft.com/office/drawing/2014/main" id="{012CB51C-A7D1-4309-8174-58D56970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96" y="1492898"/>
            <a:ext cx="4422710" cy="4422710"/>
          </a:xfrm>
          <a:prstGeom prst="rect">
            <a:avLst/>
          </a:prstGeom>
        </p:spPr>
      </p:pic>
      <p:pic>
        <p:nvPicPr>
          <p:cNvPr id="6" name="Picture 5" descr="A close up of a black device&#10;&#10;Description generated with high confidence">
            <a:extLst>
              <a:ext uri="{FF2B5EF4-FFF2-40B4-BE49-F238E27FC236}">
                <a16:creationId xmlns:a16="http://schemas.microsoft.com/office/drawing/2014/main" id="{961B0C38-FFD9-47E9-9ECF-0FEA85BC2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52" y="1268963"/>
            <a:ext cx="4749281" cy="47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8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yellow wall&#10;&#10;Description generated with high confidence">
            <a:extLst>
              <a:ext uri="{FF2B5EF4-FFF2-40B4-BE49-F238E27FC236}">
                <a16:creationId xmlns:a16="http://schemas.microsoft.com/office/drawing/2014/main" id="{DBB946F1-932A-4CE0-80C9-7190FCB0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4624" r="2345" b="-1864"/>
          <a:stretch/>
        </p:blipFill>
        <p:spPr>
          <a:xfrm rot="1274641">
            <a:off x="3629993" y="1690857"/>
            <a:ext cx="4468382" cy="4553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Utility Knife</a:t>
            </a:r>
          </a:p>
        </p:txBody>
      </p:sp>
    </p:spTree>
    <p:extLst>
      <p:ext uri="{BB962C8B-B14F-4D97-AF65-F5344CB8AC3E}">
        <p14:creationId xmlns:p14="http://schemas.microsoft.com/office/powerpoint/2010/main" val="4000139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Scraper Knife</a:t>
            </a:r>
          </a:p>
        </p:txBody>
      </p:sp>
      <p:pic>
        <p:nvPicPr>
          <p:cNvPr id="8" name="Picture 7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FF1613E9-7CD8-4598-A994-1B411C91C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92" y="2466099"/>
            <a:ext cx="3381375" cy="3381375"/>
          </a:xfrm>
          <a:prstGeom prst="rect">
            <a:avLst/>
          </a:prstGeom>
        </p:spPr>
      </p:pic>
      <p:pic>
        <p:nvPicPr>
          <p:cNvPr id="10" name="Picture 9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ABD640C1-0E1B-41B4-B9EF-983524344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50" y="2052735"/>
            <a:ext cx="4162558" cy="41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75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metal saw</a:t>
            </a:r>
          </a:p>
        </p:txBody>
      </p:sp>
      <p:pic>
        <p:nvPicPr>
          <p:cNvPr id="4" name="Picture 3" descr="A close up of a tool&#10;&#10;Description generated with high confidence">
            <a:extLst>
              <a:ext uri="{FF2B5EF4-FFF2-40B4-BE49-F238E27FC236}">
                <a16:creationId xmlns:a16="http://schemas.microsoft.com/office/drawing/2014/main" id="{E2855DBB-B980-4BBF-B56B-464B1F24C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4" b="27347"/>
          <a:stretch/>
        </p:blipFill>
        <p:spPr>
          <a:xfrm>
            <a:off x="2667000" y="1978090"/>
            <a:ext cx="6858000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chainsaw</a:t>
            </a:r>
          </a:p>
        </p:txBody>
      </p:sp>
      <p:pic>
        <p:nvPicPr>
          <p:cNvPr id="7" name="Picture 6" descr="A close up of a tool&#10;&#10;Description generated with high confidence">
            <a:extLst>
              <a:ext uri="{FF2B5EF4-FFF2-40B4-BE49-F238E27FC236}">
                <a16:creationId xmlns:a16="http://schemas.microsoft.com/office/drawing/2014/main" id="{B708512E-A549-40CD-B922-0658BA0B5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39" y="1754155"/>
            <a:ext cx="9179594" cy="42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5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Chisels (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Đục</a:t>
            </a:r>
            <a:r>
              <a:rPr lang="en-US" dirty="0"/>
              <a:t>)</a:t>
            </a:r>
          </a:p>
        </p:txBody>
      </p:sp>
      <p:pic>
        <p:nvPicPr>
          <p:cNvPr id="4" name="Picture 3" descr="A close up of a knife&#10;&#10;Description generated with high confidence">
            <a:extLst>
              <a:ext uri="{FF2B5EF4-FFF2-40B4-BE49-F238E27FC236}">
                <a16:creationId xmlns:a16="http://schemas.microsoft.com/office/drawing/2014/main" id="{30C07356-24E6-4CCB-8268-9DC5EA097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6" y="2874023"/>
            <a:ext cx="4762500" cy="1809750"/>
          </a:xfrm>
          <a:prstGeom prst="rect">
            <a:avLst/>
          </a:prstGeom>
        </p:spPr>
      </p:pic>
      <p:pic>
        <p:nvPicPr>
          <p:cNvPr id="6" name="Picture 5" descr="A close up of a tool&#10;&#10;Description generated with high confidence">
            <a:extLst>
              <a:ext uri="{FF2B5EF4-FFF2-40B4-BE49-F238E27FC236}">
                <a16:creationId xmlns:a16="http://schemas.microsoft.com/office/drawing/2014/main" id="{1612AB77-1FEA-44D8-A7C5-F36FAB237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4" b="22179"/>
          <a:stretch/>
        </p:blipFill>
        <p:spPr>
          <a:xfrm>
            <a:off x="6461838" y="2453951"/>
            <a:ext cx="4669582" cy="26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4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1655762"/>
          </a:xfrm>
        </p:spPr>
        <p:txBody>
          <a:bodyPr/>
          <a:lstStyle/>
          <a:p>
            <a:r>
              <a:rPr lang="en-US" dirty="0"/>
              <a:t>Locking Pliers (</a:t>
            </a:r>
            <a:r>
              <a:rPr lang="en-US" dirty="0" err="1"/>
              <a:t>Kìm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hay </a:t>
            </a:r>
            <a:r>
              <a:rPr lang="en-US" dirty="0" err="1"/>
              <a:t>kìm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2333E-A297-48AD-BB2D-05E82CAFA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7" y="2136322"/>
            <a:ext cx="101250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64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3E273-2E91-4472-8146-EB2F944C2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0" y="2412082"/>
            <a:ext cx="5598252" cy="3041717"/>
          </a:xfrm>
          <a:prstGeom prst="rect">
            <a:avLst/>
          </a:prstGeom>
        </p:spPr>
      </p:pic>
      <p:pic>
        <p:nvPicPr>
          <p:cNvPr id="6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9E6B19E-3897-41D7-BE03-32DB0AD8A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35" y="3429000"/>
            <a:ext cx="4049598" cy="20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19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tweezers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1FCED0-C01D-40CD-86D2-EE12CCE630DC}"/>
              </a:ext>
            </a:extLst>
          </p:cNvPr>
          <p:cNvGrpSpPr/>
          <p:nvPr/>
        </p:nvGrpSpPr>
        <p:grpSpPr>
          <a:xfrm>
            <a:off x="478355" y="2032988"/>
            <a:ext cx="10898857" cy="3702912"/>
            <a:chOff x="503066" y="2032988"/>
            <a:chExt cx="10898857" cy="37029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3F24D1-A6C6-44B2-A67B-8F3177FAD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4" b="20078"/>
            <a:stretch/>
          </p:blipFill>
          <p:spPr>
            <a:xfrm>
              <a:off x="503066" y="2032988"/>
              <a:ext cx="6295470" cy="3702912"/>
            </a:xfrm>
            <a:prstGeom prst="rect">
              <a:avLst/>
            </a:prstGeom>
          </p:spPr>
        </p:pic>
        <p:pic>
          <p:nvPicPr>
            <p:cNvPr id="8" name="Picture 7" descr="A picture containing weapon, knife&#10;&#10;Description generated with very high confidence">
              <a:extLst>
                <a:ext uri="{FF2B5EF4-FFF2-40B4-BE49-F238E27FC236}">
                  <a16:creationId xmlns:a16="http://schemas.microsoft.com/office/drawing/2014/main" id="{83593077-C657-4995-8DF5-3CA7E9850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27496">
              <a:off x="5344604" y="2743485"/>
              <a:ext cx="6057319" cy="2281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534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nail clippers</a:t>
            </a:r>
          </a:p>
        </p:txBody>
      </p:sp>
      <p:pic>
        <p:nvPicPr>
          <p:cNvPr id="4" name="Picture 3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333B7C6D-28F5-4FC8-A16A-F6C6F416E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54237"/>
            <a:ext cx="76200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6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Hammer</a:t>
            </a:r>
          </a:p>
          <a:p>
            <a:endParaRPr lang="en-US" dirty="0"/>
          </a:p>
        </p:txBody>
      </p:sp>
      <p:pic>
        <p:nvPicPr>
          <p:cNvPr id="4" name="Picture 3" descr="A close up of a tool&#10;&#10;Description generated with high confidence">
            <a:extLst>
              <a:ext uri="{FF2B5EF4-FFF2-40B4-BE49-F238E27FC236}">
                <a16:creationId xmlns:a16="http://schemas.microsoft.com/office/drawing/2014/main" id="{FD91DD15-6C70-4A40-845E-CC62ABE28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62" y="1847461"/>
            <a:ext cx="4284889" cy="42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38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Rubber Hammer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93A0C-43E2-45DF-B6DC-6AA1DE229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30" y="1450160"/>
            <a:ext cx="7881538" cy="45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69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Metal Nails</a:t>
            </a:r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38FECD1-D7FB-47AC-99E6-C004B7295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70" y="1377630"/>
            <a:ext cx="7287326" cy="48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2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Rivet Gun</a:t>
            </a:r>
          </a:p>
        </p:txBody>
      </p:sp>
      <p:pic>
        <p:nvPicPr>
          <p:cNvPr id="4" name="Picture 3" descr="A close up of a tool&#10;&#10;Description generated with high confidence">
            <a:extLst>
              <a:ext uri="{FF2B5EF4-FFF2-40B4-BE49-F238E27FC236}">
                <a16:creationId xmlns:a16="http://schemas.microsoft.com/office/drawing/2014/main" id="{E5D8F63E-E2AC-48FC-A03B-C97A39A4C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7" b="26482"/>
          <a:stretch/>
        </p:blipFill>
        <p:spPr>
          <a:xfrm>
            <a:off x="2667000" y="2162956"/>
            <a:ext cx="6858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21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>
            <a:normAutofit/>
          </a:bodyPr>
          <a:lstStyle/>
          <a:p>
            <a:r>
              <a:rPr lang="en-US" dirty="0"/>
              <a:t>Rivets (</a:t>
            </a:r>
            <a:r>
              <a:rPr lang="en-US" dirty="0" err="1"/>
              <a:t>Đin</a:t>
            </a:r>
            <a:r>
              <a:rPr lang="en-US" dirty="0"/>
              <a:t> </a:t>
            </a:r>
            <a:r>
              <a:rPr lang="en-US" dirty="0" err="1"/>
              <a:t>tán</a:t>
            </a:r>
            <a:r>
              <a:rPr lang="en-US" dirty="0"/>
              <a:t>)</a:t>
            </a:r>
          </a:p>
        </p:txBody>
      </p:sp>
      <p:pic>
        <p:nvPicPr>
          <p:cNvPr id="4" name="Picture 3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360CE000-B03D-4F90-85BD-EA6306750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09" y="1765002"/>
            <a:ext cx="7270382" cy="446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65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Safety Pin</a:t>
            </a:r>
          </a:p>
        </p:txBody>
      </p:sp>
      <p:pic>
        <p:nvPicPr>
          <p:cNvPr id="4" name="Picture 3" descr="A close up of a clip&#10;&#10;Description generated with high confidence">
            <a:extLst>
              <a:ext uri="{FF2B5EF4-FFF2-40B4-BE49-F238E27FC236}">
                <a16:creationId xmlns:a16="http://schemas.microsoft.com/office/drawing/2014/main" id="{9B5C6A0B-5FBD-43F4-BE2F-F6E0581B6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1505">
            <a:off x="3238500" y="1881187"/>
            <a:ext cx="5715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13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ladder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0C46F-7ACC-40FA-A779-83CDB1376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74" y="1561730"/>
            <a:ext cx="5296270" cy="52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7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9E8CB6-AC22-4E78-9F7B-3D12B84E2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02" y="1866904"/>
            <a:ext cx="5757765" cy="383467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Tin Snips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E0F07-6E1C-43DE-B61A-57762ACBA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0" y="2267338"/>
            <a:ext cx="5751795" cy="31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23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Rope</a:t>
            </a:r>
          </a:p>
        </p:txBody>
      </p:sp>
      <p:pic>
        <p:nvPicPr>
          <p:cNvPr id="6" name="Picture 5" descr="A close up of a rope&#10;&#10;Description generated with high confidence">
            <a:extLst>
              <a:ext uri="{FF2B5EF4-FFF2-40B4-BE49-F238E27FC236}">
                <a16:creationId xmlns:a16="http://schemas.microsoft.com/office/drawing/2014/main" id="{7636C3C3-444A-49D7-85EE-11DB0B022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6" b="10494"/>
          <a:stretch/>
        </p:blipFill>
        <p:spPr>
          <a:xfrm>
            <a:off x="2475783" y="2050741"/>
            <a:ext cx="7388449" cy="3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65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Sandpaper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10730-1BB3-4D2C-AB0C-1EF9F8268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3"/>
          <a:stretch/>
        </p:blipFill>
        <p:spPr>
          <a:xfrm>
            <a:off x="579256" y="1961802"/>
            <a:ext cx="5721791" cy="3449451"/>
          </a:xfrm>
          <a:prstGeom prst="rect">
            <a:avLst/>
          </a:prstGeom>
        </p:spPr>
      </p:pic>
      <p:pic>
        <p:nvPicPr>
          <p:cNvPr id="7" name="Picture 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65C00B2B-6F8F-4860-BF7B-AEEA3C90C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9" b="11845"/>
          <a:stretch/>
        </p:blipFill>
        <p:spPr>
          <a:xfrm>
            <a:off x="6997156" y="2139586"/>
            <a:ext cx="4516442" cy="34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2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Tape</a:t>
            </a:r>
          </a:p>
        </p:txBody>
      </p:sp>
      <p:pic>
        <p:nvPicPr>
          <p:cNvPr id="4" name="Picture 3" descr="A close up of a bowl&#10;&#10;Description generated with high confidence">
            <a:extLst>
              <a:ext uri="{FF2B5EF4-FFF2-40B4-BE49-F238E27FC236}">
                <a16:creationId xmlns:a16="http://schemas.microsoft.com/office/drawing/2014/main" id="{25DB5557-59A9-4AC3-ACF1-D4598FA74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24" y="1999042"/>
            <a:ext cx="3916504" cy="370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9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Soldering wire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1F943-0B2C-477A-94B1-F4CA1C296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17" y="1739282"/>
            <a:ext cx="4591605" cy="45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7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1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Adjustable Joint Pliers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8BF05-6F6A-4BF3-974F-A30AAB33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58" y="2350439"/>
            <a:ext cx="56197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Needle Nose Pliers (</a:t>
            </a:r>
            <a:r>
              <a:rPr lang="en-US" dirty="0" err="1"/>
              <a:t>Kìm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nhọn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1D978-9681-4342-806D-9517455B1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20" y="1828799"/>
            <a:ext cx="4303746" cy="4303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B8AD7-2975-489F-B6AB-037B6590A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4" r="32878"/>
          <a:stretch/>
        </p:blipFill>
        <p:spPr>
          <a:xfrm>
            <a:off x="7361852" y="1482114"/>
            <a:ext cx="1688842" cy="48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6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37453"/>
          </a:xfrm>
        </p:spPr>
        <p:txBody>
          <a:bodyPr/>
          <a:lstStyle/>
          <a:p>
            <a:r>
              <a:rPr lang="en-US" dirty="0"/>
              <a:t>Diagonal pliers/Diagonal cutter/Cutter pliers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7A72E-1FE1-46B9-AD20-C99A7CFAB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14" y="1592380"/>
            <a:ext cx="3990082" cy="399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711F-EE25-4930-B0AC-2D0F3EBBE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70" y="1791944"/>
            <a:ext cx="5231363" cy="39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6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836CA2-A021-48AE-BBD0-12C75FF4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433" y="642707"/>
            <a:ext cx="9144000" cy="626256"/>
          </a:xfrm>
        </p:spPr>
        <p:txBody>
          <a:bodyPr/>
          <a:lstStyle/>
          <a:p>
            <a:r>
              <a:rPr lang="en-US" dirty="0"/>
              <a:t>Wire Strippers/Wire Crimpers (</a:t>
            </a:r>
            <a:r>
              <a:rPr lang="en-US" dirty="0" err="1"/>
              <a:t>Kìm</a:t>
            </a:r>
            <a:r>
              <a:rPr lang="en-US" dirty="0"/>
              <a:t> </a:t>
            </a:r>
            <a:r>
              <a:rPr lang="en-US" dirty="0" err="1"/>
              <a:t>tuốt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E6CD6-1038-45C8-864C-93DAF8C28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00" y="1268963"/>
            <a:ext cx="7693400" cy="54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2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214</Words>
  <Application>Microsoft Office PowerPoint</Application>
  <PresentationFormat>Widescreen</PresentationFormat>
  <Paragraphs>53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Duong Quang Dat</dc:creator>
  <cp:lastModifiedBy>Duong Quang Dat</cp:lastModifiedBy>
  <cp:revision>23</cp:revision>
  <dcterms:created xsi:type="dcterms:W3CDTF">2017-10-30T04:15:11Z</dcterms:created>
  <dcterms:modified xsi:type="dcterms:W3CDTF">2017-10-30T07:51:10Z</dcterms:modified>
</cp:coreProperties>
</file>